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913E3D9-3C7C-4319-A72A-FE7D0E455268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597834A-5047-4D5A-948F-270D69224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54695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E3D9-3C7C-4319-A72A-FE7D0E455268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834A-5047-4D5A-948F-270D69224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23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E3D9-3C7C-4319-A72A-FE7D0E455268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834A-5047-4D5A-948F-270D69224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38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E3D9-3C7C-4319-A72A-FE7D0E455268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834A-5047-4D5A-948F-270D69224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78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13E3D9-3C7C-4319-A72A-FE7D0E455268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97834A-5047-4D5A-948F-270D69224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0307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E3D9-3C7C-4319-A72A-FE7D0E455268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834A-5047-4D5A-948F-270D69224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41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E3D9-3C7C-4319-A72A-FE7D0E455268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834A-5047-4D5A-948F-270D69224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79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E3D9-3C7C-4319-A72A-FE7D0E455268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834A-5047-4D5A-948F-270D69224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94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E3D9-3C7C-4319-A72A-FE7D0E455268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7834A-5047-4D5A-948F-270D69224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19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13E3D9-3C7C-4319-A72A-FE7D0E455268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97834A-5047-4D5A-948F-270D69224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85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13E3D9-3C7C-4319-A72A-FE7D0E455268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97834A-5047-4D5A-948F-270D69224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851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913E3D9-3C7C-4319-A72A-FE7D0E455268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597834A-5047-4D5A-948F-270D69224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476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kumimoji="1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kumimoji="1"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ku-e.com/otokucampaig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F4A75A0-3866-465D-AEA3-2B29373C20F1}"/>
              </a:ext>
            </a:extLst>
          </p:cNvPr>
          <p:cNvSpPr/>
          <p:nvPr/>
        </p:nvSpPr>
        <p:spPr>
          <a:xfrm>
            <a:off x="745725" y="5233250"/>
            <a:ext cx="7321950" cy="856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3BBE67-A120-4799-BB6D-3E432CB37A06}"/>
              </a:ext>
            </a:extLst>
          </p:cNvPr>
          <p:cNvSpPr txBox="1"/>
          <p:nvPr/>
        </p:nvSpPr>
        <p:spPr>
          <a:xfrm>
            <a:off x="1386396" y="1786549"/>
            <a:ext cx="9419208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>
                <a:latin typeface="+mn-ea"/>
              </a:rPr>
              <a:t>「</a:t>
            </a:r>
            <a:r>
              <a:rPr lang="ja-JP" altLang="en-US" sz="2000" b="1" dirty="0">
                <a:latin typeface="+mn-ea"/>
              </a:rPr>
              <a:t>ふくい </a:t>
            </a:r>
            <a:r>
              <a:rPr lang="en-US" altLang="ja-JP" sz="2000" b="1" dirty="0">
                <a:latin typeface="+mn-ea"/>
              </a:rPr>
              <a:t>de </a:t>
            </a:r>
            <a:r>
              <a:rPr lang="ja-JP" altLang="en-US" sz="2000" b="1" dirty="0">
                <a:latin typeface="+mn-ea"/>
              </a:rPr>
              <a:t>お得キャンペーン」の新規予約停止期間の延長について</a:t>
            </a:r>
            <a:endParaRPr lang="en-US" altLang="ja-JP" sz="2000" b="1" dirty="0">
              <a:latin typeface="+mn-ea"/>
            </a:endParaRPr>
          </a:p>
          <a:p>
            <a:endParaRPr lang="en-US" altLang="ja-JP" sz="14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福井県緊急事態宣言が発出されることに伴い、当キャンペーンの新規予約の受付停止期間を延⾧することをお知らせします。</a:t>
            </a:r>
          </a:p>
          <a:p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１．新規予約受付停止期間</a:t>
            </a:r>
          </a:p>
          <a:p>
            <a:r>
              <a:rPr lang="ja-JP" altLang="en-US" sz="1200" dirty="0">
                <a:latin typeface="+mn-ea"/>
              </a:rPr>
              <a:t>　（旧）令和３年８月４日（水） ～ ８月２０日（金）</a:t>
            </a:r>
          </a:p>
          <a:p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b="1" dirty="0">
                <a:latin typeface="+mn-ea"/>
              </a:rPr>
              <a:t>（新）令和３年８月４日（水） ～ ８月２４日（火）</a:t>
            </a:r>
          </a:p>
          <a:p>
            <a:r>
              <a:rPr lang="ja-JP" altLang="en-US" sz="1200" dirty="0">
                <a:latin typeface="+mn-ea"/>
              </a:rPr>
              <a:t>　（</a:t>
            </a:r>
            <a:r>
              <a:rPr lang="en-US" altLang="ja-JP" sz="1200" dirty="0">
                <a:latin typeface="+mn-ea"/>
              </a:rPr>
              <a:t>※</a:t>
            </a:r>
            <a:r>
              <a:rPr lang="ja-JP" altLang="en-US" sz="1200" dirty="0">
                <a:latin typeface="+mn-ea"/>
              </a:rPr>
              <a:t>令和３年１２月３１日（金）までの旅行分が対象となります。）</a:t>
            </a:r>
          </a:p>
          <a:p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２．既存予約の取扱いについて</a:t>
            </a:r>
          </a:p>
          <a:p>
            <a:r>
              <a:rPr lang="ja-JP" altLang="en-US" sz="1200" dirty="0">
                <a:latin typeface="+mn-ea"/>
              </a:rPr>
              <a:t> 　   令和３年８月３日（火）までに受け付けた予約については「ふくい </a:t>
            </a:r>
            <a:r>
              <a:rPr lang="en-US" altLang="ja-JP" sz="1200" dirty="0">
                <a:latin typeface="+mn-ea"/>
              </a:rPr>
              <a:t>de </a:t>
            </a:r>
            <a:r>
              <a:rPr lang="ja-JP" altLang="en-US" sz="1200" dirty="0">
                <a:latin typeface="+mn-ea"/>
              </a:rPr>
              <a:t>お得キャンペーン」の割引対象となります。</a:t>
            </a:r>
          </a:p>
          <a:p>
            <a:endParaRPr lang="ja-JP" altLang="en-US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３．キャンセルについて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　　令和３年８月４日（水）～８月２４日（火）の予約分で、８月４日（水）～８月１４日（土）にキャンセルを受け付けたものに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　　関しては、キャンセルチャージは掛かりません。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22F6751-9E41-4CE6-9AF2-60D39B427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1215" y="5261265"/>
            <a:ext cx="1903242" cy="318979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A8E15B-C212-42F8-A1EA-342E3E39C171}"/>
              </a:ext>
            </a:extLst>
          </p:cNvPr>
          <p:cNvSpPr txBox="1"/>
          <p:nvPr/>
        </p:nvSpPr>
        <p:spPr>
          <a:xfrm>
            <a:off x="2897843" y="5606853"/>
            <a:ext cx="358828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100" b="0" i="0" dirty="0">
                <a:solidFill>
                  <a:srgbClr val="333333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〒</a:t>
            </a:r>
            <a:r>
              <a:rPr lang="en-US" altLang="zh-CN" sz="1100" b="0" i="0" dirty="0">
                <a:solidFill>
                  <a:srgbClr val="333333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918-8188</a:t>
            </a:r>
            <a:r>
              <a:rPr lang="zh-CN" altLang="en-US" sz="1100" b="0" i="0" dirty="0">
                <a:solidFill>
                  <a:srgbClr val="333333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福井県福井市三尾野町第</a:t>
            </a:r>
            <a:r>
              <a:rPr lang="en-US" altLang="zh-CN" sz="1100" b="0" i="0" dirty="0">
                <a:solidFill>
                  <a:srgbClr val="333333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zh-CN" altLang="en-US" sz="1100" b="0" i="0" dirty="0">
                <a:solidFill>
                  <a:srgbClr val="333333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号</a:t>
            </a:r>
            <a:r>
              <a:rPr lang="en-US" altLang="zh-CN" sz="1100" b="0" i="0" dirty="0">
                <a:solidFill>
                  <a:srgbClr val="333333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zh-CN" altLang="en-US" sz="1100" b="0" i="0" dirty="0">
                <a:solidFill>
                  <a:srgbClr val="333333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番地</a:t>
            </a:r>
            <a:r>
              <a:rPr lang="en-US" altLang="zh-CN" sz="1100" b="0" i="0" dirty="0">
                <a:solidFill>
                  <a:srgbClr val="333333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16</a:t>
            </a:r>
            <a:endParaRPr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A91DB64-A887-4243-9578-B08850FBF5A6}"/>
              </a:ext>
            </a:extLst>
          </p:cNvPr>
          <p:cNvSpPr txBox="1"/>
          <p:nvPr/>
        </p:nvSpPr>
        <p:spPr>
          <a:xfrm>
            <a:off x="1704165" y="5821447"/>
            <a:ext cx="175556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電話	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0776-43-6171</a:t>
            </a:r>
            <a:endParaRPr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FC30E2B-7D97-4475-A4CB-3ECBA44189A9}"/>
              </a:ext>
            </a:extLst>
          </p:cNvPr>
          <p:cNvSpPr txBox="1"/>
          <p:nvPr/>
        </p:nvSpPr>
        <p:spPr>
          <a:xfrm>
            <a:off x="3459725" y="5842523"/>
            <a:ext cx="190324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FAX	0776-43-6170</a:t>
            </a:r>
            <a:endParaRPr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6EC377D-B737-4698-BD64-D2520DD41D51}"/>
              </a:ext>
            </a:extLst>
          </p:cNvPr>
          <p:cNvSpPr txBox="1"/>
          <p:nvPr/>
        </p:nvSpPr>
        <p:spPr>
          <a:xfrm>
            <a:off x="5347319" y="5813752"/>
            <a:ext cx="24347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メール  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info@@j-travel.jp</a:t>
            </a:r>
            <a:endParaRPr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026" name="Picture 2" descr="ふくいdeお得キャンペーン">
            <a:hlinkClick r:id="rId3"/>
            <a:extLst>
              <a:ext uri="{FF2B5EF4-FFF2-40B4-BE49-F238E27FC236}">
                <a16:creationId xmlns:a16="http://schemas.microsoft.com/office/drawing/2014/main" id="{1A74C45A-C76C-4ED7-AB44-EE74CDE301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91" t="19041" r="12937" b="46925"/>
          <a:stretch/>
        </p:blipFill>
        <p:spPr bwMode="auto">
          <a:xfrm>
            <a:off x="8967094" y="630052"/>
            <a:ext cx="2437662" cy="94249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761391"/>
      </p:ext>
    </p:extLst>
  </p:cSld>
  <p:clrMapOvr>
    <a:masterClrMapping/>
  </p:clrMapOvr>
</p:sld>
</file>

<file path=ppt/theme/theme1.xml><?xml version="1.0" encoding="utf-8"?>
<a:theme xmlns:a="http://schemas.openxmlformats.org/drawingml/2006/main" name="トリミング">
  <a:themeElements>
    <a:clrScheme name="トリミング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トリミング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リミン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TM10001105[[fn=トリミング]]</Template>
  <TotalTime>34</TotalTime>
  <Words>208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Franklin Gothic Book</vt:lpstr>
      <vt:lpstr>トリミング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J-travel</dc:creator>
  <cp:lastModifiedBy>J-travel</cp:lastModifiedBy>
  <cp:revision>4</cp:revision>
  <dcterms:created xsi:type="dcterms:W3CDTF">2021-08-07T00:23:37Z</dcterms:created>
  <dcterms:modified xsi:type="dcterms:W3CDTF">2021-08-07T00:57:56Z</dcterms:modified>
</cp:coreProperties>
</file>